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31" r:id="rId5"/>
  </p:sldMasterIdLst>
  <p:sldIdLst>
    <p:sldId id="319" r:id="rId6"/>
    <p:sldId id="315" r:id="rId7"/>
    <p:sldId id="321" r:id="rId8"/>
    <p:sldId id="322" r:id="rId9"/>
    <p:sldId id="320" r:id="rId10"/>
    <p:sldId id="337" r:id="rId11"/>
    <p:sldId id="330" r:id="rId12"/>
    <p:sldId id="331" r:id="rId13"/>
    <p:sldId id="334" r:id="rId14"/>
    <p:sldId id="293" r:id="rId15"/>
    <p:sldId id="303" r:id="rId16"/>
    <p:sldId id="328" r:id="rId17"/>
    <p:sldId id="329" r:id="rId18"/>
    <p:sldId id="305" r:id="rId19"/>
    <p:sldId id="310" r:id="rId20"/>
    <p:sldId id="326" r:id="rId21"/>
    <p:sldId id="327" r:id="rId22"/>
    <p:sldId id="335" r:id="rId23"/>
    <p:sldId id="336" r:id="rId24"/>
    <p:sldId id="323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E02EA2"/>
    <a:srgbClr val="FFFFFF"/>
    <a:srgbClr val="65238D"/>
    <a:srgbClr val="DDE9FA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aura Castelazo Díaz Leal" userId="80ae6be9-e908-456c-8dcb-0657671aeccb" providerId="ADAL" clId="{2058D07B-C260-4E18-8611-3BEDBA7A2E9D}"/>
    <pc:docChg chg="modSld">
      <pc:chgData name="María Laura Castelazo Díaz Leal" userId="80ae6be9-e908-456c-8dcb-0657671aeccb" providerId="ADAL" clId="{2058D07B-C260-4E18-8611-3BEDBA7A2E9D}" dt="2020-06-30T23:58:44.612" v="18" actId="1076"/>
      <pc:docMkLst>
        <pc:docMk/>
      </pc:docMkLst>
      <pc:sldChg chg="modSp mod">
        <pc:chgData name="María Laura Castelazo Díaz Leal" userId="80ae6be9-e908-456c-8dcb-0657671aeccb" providerId="ADAL" clId="{2058D07B-C260-4E18-8611-3BEDBA7A2E9D}" dt="2020-06-30T23:57:59.770" v="12" actId="20577"/>
        <pc:sldMkLst>
          <pc:docMk/>
          <pc:sldMk cId="976361491" sldId="293"/>
        </pc:sldMkLst>
        <pc:spChg chg="mod">
          <ac:chgData name="María Laura Castelazo Díaz Leal" userId="80ae6be9-e908-456c-8dcb-0657671aeccb" providerId="ADAL" clId="{2058D07B-C260-4E18-8611-3BEDBA7A2E9D}" dt="2020-06-30T23:57:59.770" v="12" actId="20577"/>
          <ac:spMkLst>
            <pc:docMk/>
            <pc:sldMk cId="976361491" sldId="293"/>
            <ac:spMk id="3" creationId="{00000000-0000-0000-0000-000000000000}"/>
          </ac:spMkLst>
        </pc:spChg>
      </pc:sldChg>
      <pc:sldChg chg="modSp mod">
        <pc:chgData name="María Laura Castelazo Díaz Leal" userId="80ae6be9-e908-456c-8dcb-0657671aeccb" providerId="ADAL" clId="{2058D07B-C260-4E18-8611-3BEDBA7A2E9D}" dt="2020-06-30T23:58:44.612" v="18" actId="1076"/>
        <pc:sldMkLst>
          <pc:docMk/>
          <pc:sldMk cId="3888510006" sldId="303"/>
        </pc:sldMkLst>
        <pc:spChg chg="mod">
          <ac:chgData name="María Laura Castelazo Díaz Leal" userId="80ae6be9-e908-456c-8dcb-0657671aeccb" providerId="ADAL" clId="{2058D07B-C260-4E18-8611-3BEDBA7A2E9D}" dt="2020-06-30T23:58:44.612" v="18" actId="1076"/>
          <ac:spMkLst>
            <pc:docMk/>
            <pc:sldMk cId="3888510006" sldId="303"/>
            <ac:spMk id="14" creationId="{00000000-0000-0000-0000-000000000000}"/>
          </ac:spMkLst>
        </pc:spChg>
      </pc:sldChg>
      <pc:sldChg chg="modSp mod">
        <pc:chgData name="María Laura Castelazo Díaz Leal" userId="80ae6be9-e908-456c-8dcb-0657671aeccb" providerId="ADAL" clId="{2058D07B-C260-4E18-8611-3BEDBA7A2E9D}" dt="2020-06-30T23:52:00.582" v="1" actId="1076"/>
        <pc:sldMkLst>
          <pc:docMk/>
          <pc:sldMk cId="1356112673" sldId="305"/>
        </pc:sldMkLst>
        <pc:spChg chg="mod">
          <ac:chgData name="María Laura Castelazo Díaz Leal" userId="80ae6be9-e908-456c-8dcb-0657671aeccb" providerId="ADAL" clId="{2058D07B-C260-4E18-8611-3BEDBA7A2E9D}" dt="2020-06-30T23:52:00.582" v="1" actId="1076"/>
          <ac:spMkLst>
            <pc:docMk/>
            <pc:sldMk cId="1356112673" sldId="305"/>
            <ac:spMk id="10" creationId="{00000000-0000-0000-0000-000000000000}"/>
          </ac:spMkLst>
        </pc:spChg>
      </pc:sldChg>
      <pc:sldChg chg="modSp mod">
        <pc:chgData name="María Laura Castelazo Díaz Leal" userId="80ae6be9-e908-456c-8dcb-0657671aeccb" providerId="ADAL" clId="{2058D07B-C260-4E18-8611-3BEDBA7A2E9D}" dt="2020-06-30T23:53:50.311" v="11" actId="20577"/>
        <pc:sldMkLst>
          <pc:docMk/>
          <pc:sldMk cId="1854506237" sldId="327"/>
        </pc:sldMkLst>
        <pc:spChg chg="mod">
          <ac:chgData name="María Laura Castelazo Díaz Leal" userId="80ae6be9-e908-456c-8dcb-0657671aeccb" providerId="ADAL" clId="{2058D07B-C260-4E18-8611-3BEDBA7A2E9D}" dt="2020-06-30T23:53:50.311" v="11" actId="20577"/>
          <ac:spMkLst>
            <pc:docMk/>
            <pc:sldMk cId="1854506237" sldId="327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D4FC6-9518-4F9F-905B-8CC7CFC1659E}" type="doc">
      <dgm:prSet loTypeId="urn:microsoft.com/office/officeart/2005/8/layout/list1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12B91152-7A6F-4556-B830-4862F9C1284F}">
      <dgm:prSet custT="1"/>
      <dgm:spPr/>
      <dgm:t>
        <a:bodyPr/>
        <a:lstStyle/>
        <a:p>
          <a:pPr algn="ctr" rtl="0"/>
          <a:r>
            <a:rPr lang="es-MX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Inicio FASE 1.</a:t>
          </a:r>
        </a:p>
        <a:p>
          <a:pPr algn="ctr" rtl="0"/>
          <a:r>
            <a:rPr lang="es-MX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01 de julio del 2020.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6AE92-766B-4554-8CD5-84B5F73E9136}" type="parTrans" cxnId="{CDA6EEDB-3991-47C5-A195-3359599435EE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9D9E7-C958-47C7-8021-DD90159E6EB9}" type="sibTrans" cxnId="{CDA6EEDB-3991-47C5-A195-3359599435EE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A81FE-3C88-48CD-9357-8DCA0444C22E}">
      <dgm:prSet custT="1"/>
      <dgm:spPr/>
      <dgm:t>
        <a:bodyPr/>
        <a:lstStyle/>
        <a:p>
          <a:pPr rtl="0"/>
          <a:r>
            <a:rPr lang="es-MX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Programación</a:t>
          </a:r>
          <a:r>
            <a: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cursos presenciales.</a:t>
          </a:r>
        </a:p>
      </dgm:t>
    </dgm:pt>
    <dgm:pt modelId="{4FA6682F-D6E0-4DDE-B1AF-C3AB99B0ECAD}" type="parTrans" cxnId="{334F931E-5185-4BA6-8AF6-66BC3C8D7878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59B168-56F1-4121-833B-90119EB686B7}" type="sibTrans" cxnId="{334F931E-5185-4BA6-8AF6-66BC3C8D7878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05652-FC2C-4043-8B8D-0F2B87FAB350}">
      <dgm:prSet custT="1"/>
      <dgm:spPr/>
      <dgm:t>
        <a:bodyPr/>
        <a:lstStyle/>
        <a:p>
          <a:pPr rtl="0"/>
          <a:r>
            <a:rPr lang="es-MX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Registro único</a:t>
          </a:r>
          <a:r>
            <a: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participantes con su CURP.</a:t>
          </a:r>
        </a:p>
      </dgm:t>
    </dgm:pt>
    <dgm:pt modelId="{8185430C-7246-4ED7-8FEB-E1F03F4D42B5}" type="parTrans" cxnId="{1BDEBDBC-32B0-4BCB-AAA4-2A3002B9F312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C3FE7-9026-4581-8CEC-47A734B46930}" type="sibTrans" cxnId="{1BDEBDBC-32B0-4BCB-AAA4-2A3002B9F312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27FE7-079D-4950-B4CA-282BAED348A9}">
      <dgm:prSet custT="1"/>
      <dgm:spPr/>
      <dgm:t>
        <a:bodyPr/>
        <a:lstStyle/>
        <a:p>
          <a:pPr rtl="0"/>
          <a:r>
            <a: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Evaluaciones </a:t>
          </a:r>
          <a:r>
            <a:rPr lang="es-MX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línea</a:t>
          </a:r>
          <a:r>
            <a: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713E2E4B-AA10-492B-A74B-6B98C36EE7CC}" type="parTrans" cxnId="{48445D1D-24EA-422D-98D5-492114A781A2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E4B19-1926-4135-A0BF-078E751C3C75}" type="sibTrans" cxnId="{48445D1D-24EA-422D-98D5-492114A781A2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093A5-43D1-4641-A533-1E8F548CA348}">
      <dgm:prSet custT="1"/>
      <dgm:spPr/>
      <dgm:t>
        <a:bodyPr/>
        <a:lstStyle/>
        <a:p>
          <a:pPr rtl="0"/>
          <a:r>
            <a:rPr lang="es-MX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Descarga</a:t>
          </a:r>
          <a:r>
            <a: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constancias.</a:t>
          </a:r>
        </a:p>
      </dgm:t>
    </dgm:pt>
    <dgm:pt modelId="{6DA92038-A59C-4245-93BC-1DDD6751797C}" type="parTrans" cxnId="{0FDE0409-9EB0-4A44-A74D-5B6CFCD68067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01E55-7609-42DF-B205-070959CE75AD}" type="sibTrans" cxnId="{0FDE0409-9EB0-4A44-A74D-5B6CFCD68067}">
      <dgm:prSet/>
      <dgm:spPr/>
      <dgm:t>
        <a:bodyPr/>
        <a:lstStyle/>
        <a:p>
          <a:endParaRPr lang="es-MX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600D-FAFB-4C87-9EC8-25A4C3011790}" type="pres">
      <dgm:prSet presAssocID="{4E3D4FC6-9518-4F9F-905B-8CC7CFC165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D0CF7F1-06BD-4D23-8197-F19CC36835EA}" type="pres">
      <dgm:prSet presAssocID="{12B91152-7A6F-4556-B830-4862F9C1284F}" presName="parentLin" presStyleCnt="0"/>
      <dgm:spPr/>
    </dgm:pt>
    <dgm:pt modelId="{3AD2098B-AA4E-4243-AB21-197B5BA9A618}" type="pres">
      <dgm:prSet presAssocID="{12B91152-7A6F-4556-B830-4862F9C1284F}" presName="parentLeftMargin" presStyleLbl="node1" presStyleIdx="0" presStyleCnt="1"/>
      <dgm:spPr/>
      <dgm:t>
        <a:bodyPr/>
        <a:lstStyle/>
        <a:p>
          <a:endParaRPr lang="es-MX"/>
        </a:p>
      </dgm:t>
    </dgm:pt>
    <dgm:pt modelId="{93C21D28-C325-440A-9888-CF7B84882F0D}" type="pres">
      <dgm:prSet presAssocID="{12B91152-7A6F-4556-B830-4862F9C128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FE2BD2-0C9A-499B-B790-48E17FF4C776}" type="pres">
      <dgm:prSet presAssocID="{12B91152-7A6F-4556-B830-4862F9C1284F}" presName="negativeSpace" presStyleCnt="0"/>
      <dgm:spPr/>
    </dgm:pt>
    <dgm:pt modelId="{8FF81242-72F3-4853-9CBE-12C5A73B7EB4}" type="pres">
      <dgm:prSet presAssocID="{12B91152-7A6F-4556-B830-4862F9C1284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B7D2A95-CB90-4D30-9704-D90A126F0E81}" type="presOf" srcId="{4E3D4FC6-9518-4F9F-905B-8CC7CFC1659E}" destId="{B976600D-FAFB-4C87-9EC8-25A4C3011790}" srcOrd="0" destOrd="0" presId="urn:microsoft.com/office/officeart/2005/8/layout/list1"/>
    <dgm:cxn modelId="{BA67A09D-3AE5-4CE7-995D-53728ECA7C63}" type="presOf" srcId="{9E7A81FE-3C88-48CD-9357-8DCA0444C22E}" destId="{8FF81242-72F3-4853-9CBE-12C5A73B7EB4}" srcOrd="0" destOrd="0" presId="urn:microsoft.com/office/officeart/2005/8/layout/list1"/>
    <dgm:cxn modelId="{1BDEBDBC-32B0-4BCB-AAA4-2A3002B9F312}" srcId="{12B91152-7A6F-4556-B830-4862F9C1284F}" destId="{F4005652-FC2C-4043-8B8D-0F2B87FAB350}" srcOrd="1" destOrd="0" parTransId="{8185430C-7246-4ED7-8FEB-E1F03F4D42B5}" sibTransId="{E0FC3FE7-9026-4581-8CEC-47A734B46930}"/>
    <dgm:cxn modelId="{01F3A3E8-55E1-4099-BBC9-CF5D6965A70A}" type="presOf" srcId="{12B91152-7A6F-4556-B830-4862F9C1284F}" destId="{93C21D28-C325-440A-9888-CF7B84882F0D}" srcOrd="1" destOrd="0" presId="urn:microsoft.com/office/officeart/2005/8/layout/list1"/>
    <dgm:cxn modelId="{48445D1D-24EA-422D-98D5-492114A781A2}" srcId="{12B91152-7A6F-4556-B830-4862F9C1284F}" destId="{D7927FE7-079D-4950-B4CA-282BAED348A9}" srcOrd="2" destOrd="0" parTransId="{713E2E4B-AA10-492B-A74B-6B98C36EE7CC}" sibTransId="{56FE4B19-1926-4135-A0BF-078E751C3C75}"/>
    <dgm:cxn modelId="{64B4313D-EAA7-4A7D-A9FD-D90D92AA1A2D}" type="presOf" srcId="{12B91152-7A6F-4556-B830-4862F9C1284F}" destId="{3AD2098B-AA4E-4243-AB21-197B5BA9A618}" srcOrd="0" destOrd="0" presId="urn:microsoft.com/office/officeart/2005/8/layout/list1"/>
    <dgm:cxn modelId="{CDA6EEDB-3991-47C5-A195-3359599435EE}" srcId="{4E3D4FC6-9518-4F9F-905B-8CC7CFC1659E}" destId="{12B91152-7A6F-4556-B830-4862F9C1284F}" srcOrd="0" destOrd="0" parTransId="{F906AE92-766B-4554-8CD5-84B5F73E9136}" sibTransId="{3629D9E7-C958-47C7-8021-DD90159E6EB9}"/>
    <dgm:cxn modelId="{ED92FE77-BD03-4E45-B163-59E0C899681D}" type="presOf" srcId="{F4005652-FC2C-4043-8B8D-0F2B87FAB350}" destId="{8FF81242-72F3-4853-9CBE-12C5A73B7EB4}" srcOrd="0" destOrd="1" presId="urn:microsoft.com/office/officeart/2005/8/layout/list1"/>
    <dgm:cxn modelId="{9A9F6CE8-2CCB-401C-A02C-D6A369B0796C}" type="presOf" srcId="{D7927FE7-079D-4950-B4CA-282BAED348A9}" destId="{8FF81242-72F3-4853-9CBE-12C5A73B7EB4}" srcOrd="0" destOrd="2" presId="urn:microsoft.com/office/officeart/2005/8/layout/list1"/>
    <dgm:cxn modelId="{334F931E-5185-4BA6-8AF6-66BC3C8D7878}" srcId="{12B91152-7A6F-4556-B830-4862F9C1284F}" destId="{9E7A81FE-3C88-48CD-9357-8DCA0444C22E}" srcOrd="0" destOrd="0" parTransId="{4FA6682F-D6E0-4DDE-B1AF-C3AB99B0ECAD}" sibTransId="{8659B168-56F1-4121-833B-90119EB686B7}"/>
    <dgm:cxn modelId="{0FDE0409-9EB0-4A44-A74D-5B6CFCD68067}" srcId="{12B91152-7A6F-4556-B830-4862F9C1284F}" destId="{CDD093A5-43D1-4641-A533-1E8F548CA348}" srcOrd="3" destOrd="0" parTransId="{6DA92038-A59C-4245-93BC-1DDD6751797C}" sibTransId="{B9101E55-7609-42DF-B205-070959CE75AD}"/>
    <dgm:cxn modelId="{2D675FB0-BC17-4BE7-A398-728BD1058A8E}" type="presOf" srcId="{CDD093A5-43D1-4641-A533-1E8F548CA348}" destId="{8FF81242-72F3-4853-9CBE-12C5A73B7EB4}" srcOrd="0" destOrd="3" presId="urn:microsoft.com/office/officeart/2005/8/layout/list1"/>
    <dgm:cxn modelId="{EE25203A-521B-41CA-9C8F-E7DC118B1889}" type="presParOf" srcId="{B976600D-FAFB-4C87-9EC8-25A4C3011790}" destId="{9D0CF7F1-06BD-4D23-8197-F19CC36835EA}" srcOrd="0" destOrd="0" presId="urn:microsoft.com/office/officeart/2005/8/layout/list1"/>
    <dgm:cxn modelId="{020AD821-90D4-430C-A6C9-AA72B4E84D2C}" type="presParOf" srcId="{9D0CF7F1-06BD-4D23-8197-F19CC36835EA}" destId="{3AD2098B-AA4E-4243-AB21-197B5BA9A618}" srcOrd="0" destOrd="0" presId="urn:microsoft.com/office/officeart/2005/8/layout/list1"/>
    <dgm:cxn modelId="{346E2173-CE12-4881-A7E2-943ECC4AC498}" type="presParOf" srcId="{9D0CF7F1-06BD-4D23-8197-F19CC36835EA}" destId="{93C21D28-C325-440A-9888-CF7B84882F0D}" srcOrd="1" destOrd="0" presId="urn:microsoft.com/office/officeart/2005/8/layout/list1"/>
    <dgm:cxn modelId="{825D1D2D-D366-4DAD-A406-21683A4B88DB}" type="presParOf" srcId="{B976600D-FAFB-4C87-9EC8-25A4C3011790}" destId="{50FE2BD2-0C9A-499B-B790-48E17FF4C776}" srcOrd="1" destOrd="0" presId="urn:microsoft.com/office/officeart/2005/8/layout/list1"/>
    <dgm:cxn modelId="{6E5DC45B-4FA5-4471-AB08-E19FB509619A}" type="presParOf" srcId="{B976600D-FAFB-4C87-9EC8-25A4C3011790}" destId="{8FF81242-72F3-4853-9CBE-12C5A73B7E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81242-72F3-4853-9CBE-12C5A73B7EB4}">
      <dsp:nvSpPr>
        <dsp:cNvPr id="0" name=""/>
        <dsp:cNvSpPr/>
      </dsp:nvSpPr>
      <dsp:spPr>
        <a:xfrm>
          <a:off x="0" y="536814"/>
          <a:ext cx="8577519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711" tIns="749808" rIns="66571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Programación</a:t>
          </a:r>
          <a:r>
            <a:rPr lang="es-MX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cursos presenciales.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Registro único</a:t>
          </a:r>
          <a:r>
            <a:rPr lang="es-MX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participantes con su CURP.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Evaluaciones </a:t>
          </a:r>
          <a:r>
            <a: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línea</a:t>
          </a:r>
          <a:r>
            <a:rPr lang="es-MX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Descarga</a:t>
          </a:r>
          <a:r>
            <a:rPr lang="es-MX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constancias.</a:t>
          </a:r>
        </a:p>
      </dsp:txBody>
      <dsp:txXfrm>
        <a:off x="0" y="536814"/>
        <a:ext cx="8577519" cy="2097900"/>
      </dsp:txXfrm>
    </dsp:sp>
    <dsp:sp modelId="{93C21D28-C325-440A-9888-CF7B84882F0D}">
      <dsp:nvSpPr>
        <dsp:cNvPr id="0" name=""/>
        <dsp:cNvSpPr/>
      </dsp:nvSpPr>
      <dsp:spPr>
        <a:xfrm>
          <a:off x="428875" y="5454"/>
          <a:ext cx="6004263" cy="10627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947" tIns="0" rIns="226947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Inicio FASE 1.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01 de julio del 2020.</a:t>
          </a: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753" y="57332"/>
        <a:ext cx="5900507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6516-BFE9-4CC3-92CA-5E384FF63ABC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7891-6288-4302-A7DA-B5F78DC9F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49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0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46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76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7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9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8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0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E99F-52F8-4BC2-BCDC-DB25FE2058A9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90EA-2B0A-4B0C-95D5-531C7C7270C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6516-BFE9-4CC3-92CA-5E384FF63ABC}" type="datetimeFigureOut">
              <a:rPr lang="es-MX" smtClean="0"/>
              <a:t>30/06/2020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7891-6288-4302-A7DA-B5F78DC9F76E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2A34-4858-F34E-8A81-FA72EB5515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2D3C-2CEE-0141-97DA-6B46C46C41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pacitacion@infocdm.org.mx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cur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pacitacion@infocdmx.org.m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51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2481" y="2048380"/>
            <a:ext cx="1155759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vez que ingreses, tendrás la opción de realizar un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“Tour”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la plataforma, para lo que deberás seleccionar el botón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“Siguiente”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“Terminar tour”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2483" y="5573253"/>
            <a:ext cx="1155759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“tour”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optativo, es importante que lo revises ya que muestra la funcionalidad de distintos apartados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389881"/>
            <a:ext cx="12192000" cy="62677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pasa cuando ingreso a CAVA INFO?</a:t>
            </a:r>
          </a:p>
        </p:txBody>
      </p:sp>
      <p:pic>
        <p:nvPicPr>
          <p:cNvPr id="30" name="Imagen 29"/>
          <p:cNvPicPr/>
          <p:nvPr/>
        </p:nvPicPr>
        <p:blipFill rotWithShape="1">
          <a:blip r:embed="rId2"/>
          <a:srcRect l="9050" t="21161" r="21802" b="33104"/>
          <a:stretch/>
        </p:blipFill>
        <p:spPr bwMode="auto">
          <a:xfrm>
            <a:off x="342481" y="2777775"/>
            <a:ext cx="4178002" cy="270561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31"/>
          <p:cNvPicPr/>
          <p:nvPr/>
        </p:nvPicPr>
        <p:blipFill rotWithShape="1">
          <a:blip r:embed="rId3"/>
          <a:srcRect l="7669" t="14318" r="46135" b="42409"/>
          <a:stretch/>
        </p:blipFill>
        <p:spPr bwMode="auto">
          <a:xfrm>
            <a:off x="4730310" y="2751075"/>
            <a:ext cx="2781935" cy="127695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 33"/>
          <p:cNvPicPr/>
          <p:nvPr/>
        </p:nvPicPr>
        <p:blipFill rotWithShape="1">
          <a:blip r:embed="rId4"/>
          <a:srcRect l="60381" t="9548" r="1466" b="45109"/>
          <a:stretch/>
        </p:blipFill>
        <p:spPr bwMode="auto">
          <a:xfrm>
            <a:off x="4730310" y="4191312"/>
            <a:ext cx="2781935" cy="12823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n 34"/>
          <p:cNvPicPr/>
          <p:nvPr/>
        </p:nvPicPr>
        <p:blipFill rotWithShape="1">
          <a:blip r:embed="rId5"/>
          <a:srcRect l="9202" t="33413" r="30590" b="32050"/>
          <a:stretch/>
        </p:blipFill>
        <p:spPr bwMode="auto">
          <a:xfrm>
            <a:off x="7722072" y="2745250"/>
            <a:ext cx="4178004" cy="27284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Conector recto de flecha 37"/>
          <p:cNvCxnSpPr/>
          <p:nvPr/>
        </p:nvCxnSpPr>
        <p:spPr>
          <a:xfrm>
            <a:off x="1661374" y="5065543"/>
            <a:ext cx="940109" cy="21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43"/>
          <p:cNvSpPr/>
          <p:nvPr/>
        </p:nvSpPr>
        <p:spPr>
          <a:xfrm>
            <a:off x="11040910" y="4331702"/>
            <a:ext cx="738389" cy="6734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3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44914" y="2544329"/>
            <a:ext cx="5414373" cy="1056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cursos aparecen en forma de lista indicado, entre otros datos: el nombre del curso, fecha, hora y sede.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0810" t="23837" r="22254" b="13973"/>
          <a:stretch/>
        </p:blipFill>
        <p:spPr>
          <a:xfrm>
            <a:off x="6121281" y="2079937"/>
            <a:ext cx="5365210" cy="42629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Conector recto de flecha 16"/>
          <p:cNvCxnSpPr/>
          <p:nvPr/>
        </p:nvCxnSpPr>
        <p:spPr>
          <a:xfrm flipV="1">
            <a:off x="5777221" y="3350666"/>
            <a:ext cx="759854" cy="792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6157148" y="2349762"/>
            <a:ext cx="3950389" cy="1068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7887C26-E7BB-4035-8DCF-B6500BA8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1659"/>
            <a:ext cx="12192000" cy="62677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ven los cursos programados?</a:t>
            </a:r>
          </a:p>
        </p:txBody>
      </p:sp>
    </p:spTree>
    <p:extLst>
      <p:ext uri="{BB962C8B-B14F-4D97-AF65-F5344CB8AC3E}">
        <p14:creationId xmlns:p14="http://schemas.microsoft.com/office/powerpoint/2010/main" val="38885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t="11206" r="18308" b="13641"/>
          <a:stretch/>
        </p:blipFill>
        <p:spPr bwMode="auto">
          <a:xfrm>
            <a:off x="283688" y="3940934"/>
            <a:ext cx="5911049" cy="24548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881" t="19842" r="2534" b="8883"/>
          <a:stretch/>
        </p:blipFill>
        <p:spPr bwMode="auto">
          <a:xfrm>
            <a:off x="6409386" y="1971254"/>
            <a:ext cx="5420360" cy="27934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pasa si no puedo asistir al curso en el que estoy inscrito?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1664"/>
            <a:ext cx="5953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plataforma te permite des-inscribirte o darte de baja de los cursos.</a:t>
            </a: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Sólo tienes que desplegar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menú, ingresar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apartado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“Mis cursos”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el seleccionar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7289442" y="2833352"/>
            <a:ext cx="643944" cy="347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313645" y="6203896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409386" y="5143807"/>
            <a:ext cx="4911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Después, dirígete al apartado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“Administración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en el menú, y da clic en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“Darme de baja (des-inscribir)”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2"/>
          <a:srcRect l="31447" t="33563" r="32903" b="30059"/>
          <a:stretch/>
        </p:blipFill>
        <p:spPr bwMode="auto">
          <a:xfrm>
            <a:off x="6029739" y="2186609"/>
            <a:ext cx="5128591" cy="18950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pasa si no puedo asistir al curso en el que estoy inscrito?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3"/>
          <a:srcRect l="-326" t="19127" r="4955" b="49174"/>
          <a:stretch/>
        </p:blipFill>
        <p:spPr bwMode="auto">
          <a:xfrm>
            <a:off x="241309" y="3990017"/>
            <a:ext cx="5349875" cy="23075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2167" y="2655917"/>
            <a:ext cx="5245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Confirma la baja del curso, seleccionando </a:t>
            </a: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“Continuar”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8368977" y="3896317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5193506" y="5725854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096000" y="4894857"/>
            <a:ext cx="515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sistema te notificará que te has des-inscrito del curso.</a:t>
            </a:r>
          </a:p>
        </p:txBody>
      </p:sp>
    </p:spTree>
    <p:extLst>
      <p:ext uri="{BB962C8B-B14F-4D97-AF65-F5344CB8AC3E}">
        <p14:creationId xmlns:p14="http://schemas.microsoft.com/office/powerpoint/2010/main" val="6951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 rotWithShape="1">
          <a:blip r:embed="rId2"/>
          <a:srcRect l="17005" t="23804" r="34052" b="60413"/>
          <a:stretch/>
        </p:blipFill>
        <p:spPr bwMode="auto">
          <a:xfrm>
            <a:off x="6114046" y="3071385"/>
            <a:ext cx="5938000" cy="28246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6092" y="2319316"/>
            <a:ext cx="12155908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examen sólo será habilitado después de que hayas asistido al curso.</a:t>
            </a:r>
            <a:endParaRPr lang="es-MX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C91576A4-429B-4A05-899A-D35C5BC0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6240"/>
            <a:ext cx="12192000" cy="62677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¿Cuándo puedo hacer mi examen?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9954" y="3602116"/>
            <a:ext cx="5622758" cy="171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caso de no haber asistido al curso, el campo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“Examen”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estará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restringido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por lo tanto, no podrás continuar con el proceso de evaluación.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479658" y="5093013"/>
            <a:ext cx="950495" cy="4482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1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1309" y="4319991"/>
            <a:ext cx="1165877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Avanza a la siguiente pregunta seleccionando el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botón inferior derecho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elige las respuestas siguiendo el mismo proceso. Debes responder las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preguntas de calidad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relativas a: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¿Es necesario contestar la Evaluación de Calidad?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8614"/>
            <a:ext cx="11557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Si, de lo contrario no podrás obtener la constancia del curso.</a:t>
            </a:r>
          </a:p>
          <a:p>
            <a:pPr algn="just"/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ello, al finalizar el examen, debes ingresar al apartado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“En general ¿Cómo evalúas el curso?”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responde y dar clic en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“Guardar mi elección”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-142" t="26712" r="10600" b="15318"/>
          <a:stretch/>
        </p:blipFill>
        <p:spPr bwMode="auto">
          <a:xfrm>
            <a:off x="2368005" y="3268943"/>
            <a:ext cx="7455989" cy="103799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Conector recto de flecha 15"/>
          <p:cNvCxnSpPr/>
          <p:nvPr/>
        </p:nvCxnSpPr>
        <p:spPr>
          <a:xfrm flipH="1">
            <a:off x="9775414" y="4235575"/>
            <a:ext cx="723022" cy="10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524259" y="4016635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tón de acción: Ayuda 13">
            <a:hlinkClick r:id="" action="ppaction://noaction" highlightClick="1"/>
          </p:cNvPr>
          <p:cNvSpPr/>
          <p:nvPr/>
        </p:nvSpPr>
        <p:spPr>
          <a:xfrm>
            <a:off x="9175630" y="4577031"/>
            <a:ext cx="2724449" cy="1680944"/>
          </a:xfrm>
          <a:prstGeom prst="actionButtonHelp">
            <a:avLst/>
          </a:prstGeom>
          <a:solidFill>
            <a:srgbClr val="660066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660470" y="5009675"/>
            <a:ext cx="6096000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general ¿Cómo evalúas el curso?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Conocimiento y dominio del tema.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cumplieron los objetivos.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dudas manifestadas por los participantes de resolvieron.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 rotWithShape="1">
          <a:blip r:embed="rId2"/>
          <a:srcRect l="19603" t="13837" r="19976" b="7570"/>
          <a:stretch/>
        </p:blipFill>
        <p:spPr bwMode="auto">
          <a:xfrm>
            <a:off x="253494" y="3545943"/>
            <a:ext cx="5366617" cy="2790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881" t="19842" r="2534" b="8883"/>
          <a:stretch/>
        </p:blipFill>
        <p:spPr bwMode="auto">
          <a:xfrm>
            <a:off x="6409386" y="1971254"/>
            <a:ext cx="5420360" cy="2793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reimprimir mi constancia?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8614"/>
            <a:ext cx="5245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Para ello debes desplegar el menú y en el apartado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“Mis cursos”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seleccionar 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 acreditado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5794219" y="3102233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313645" y="6203896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409386" y="5143807"/>
            <a:ext cx="4911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Aparecerá la hoja principal del curso.  Da clic en la opción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“Constancia”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t="26537" r="31710" b="5491"/>
          <a:stretch/>
        </p:blipFill>
        <p:spPr bwMode="auto">
          <a:xfrm>
            <a:off x="6162732" y="2076777"/>
            <a:ext cx="5454015" cy="30522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reimprimir mi constancia?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7525" y="2346815"/>
            <a:ext cx="5245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Después, da clic en el botón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“Ver constancia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392217" y="5294120"/>
            <a:ext cx="4911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Automáticamente se descargará la constancia en formato PDF. Puedes imprimirla o guardarla.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7853970" y="3355518"/>
            <a:ext cx="6875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/>
          <p:nvPr/>
        </p:nvPicPr>
        <p:blipFill rotWithShape="1">
          <a:blip r:embed="rId3"/>
          <a:srcRect l="25650" t="25704" r="27034" b="14308"/>
          <a:stretch/>
        </p:blipFill>
        <p:spPr bwMode="auto">
          <a:xfrm>
            <a:off x="537525" y="3794853"/>
            <a:ext cx="5245091" cy="26683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5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vance resultados económicos ejercicio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778" b="15128"/>
          <a:stretch/>
        </p:blipFill>
        <p:spPr bwMode="auto">
          <a:xfrm>
            <a:off x="7657027" y="2954942"/>
            <a:ext cx="4534973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condiciones inicia CAVA INFO?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7525" y="2076777"/>
            <a:ext cx="108860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 está en una etapa de arranque, donde la colaboración de las y los usuarios es fundamental para su correcto funcionamiento.</a:t>
            </a: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ello, cualquier duda o comentario sobre la plataforma </a:t>
            </a: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podrá ser enviado a la Dirección de Capacitación a través </a:t>
            </a: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correo electrónico</a:t>
            </a: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capacitacion@infocdmx.org.mx</a:t>
            </a:r>
            <a:endParaRPr lang="es-MX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breve, nos podremos en contacto para atender tus inquietudes.</a:t>
            </a:r>
          </a:p>
          <a:p>
            <a:pPr algn="just"/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91214" y="2176528"/>
            <a:ext cx="93412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i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“Cuando se necesita innovar, </a:t>
            </a:r>
          </a:p>
          <a:p>
            <a:pPr algn="ctr"/>
            <a:r>
              <a:rPr lang="es-MX" sz="5400" i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necesita colaboración”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787939" y="4129601"/>
            <a:ext cx="5330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err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Marissa</a:t>
            </a:r>
            <a:r>
              <a:rPr lang="es-MX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Mayer, Directora ejecutiva de Yahoo!</a:t>
            </a:r>
            <a:endParaRPr lang="es-MX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ítulo 1"/>
          <p:cNvSpPr txBox="1">
            <a:spLocks noGrp="1"/>
          </p:cNvSpPr>
          <p:nvPr>
            <p:ph type="title"/>
          </p:nvPr>
        </p:nvSpPr>
        <p:spPr>
          <a:xfrm>
            <a:off x="225287" y="1346095"/>
            <a:ext cx="11557598" cy="626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u="sng">
                <a:solidFill>
                  <a:srgbClr val="65238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sz="2800" b="1" u="none" dirty="0">
                <a:solidFill>
                  <a:srgbClr val="8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¿Cuándo inicia CAVA INFO?</a:t>
            </a:r>
            <a:endParaRPr sz="2800" b="1" u="none" dirty="0">
              <a:solidFill>
                <a:srgbClr val="800080"/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8549377"/>
              </p:ext>
            </p:extLst>
          </p:nvPr>
        </p:nvGraphicFramePr>
        <p:xfrm>
          <a:off x="225287" y="1944709"/>
          <a:ext cx="8577519" cy="264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8249" t="20642" r="76620" b="21653"/>
          <a:stretch/>
        </p:blipFill>
        <p:spPr>
          <a:xfrm>
            <a:off x="508624" y="4710586"/>
            <a:ext cx="1902488" cy="163524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24296" t="37552" r="49824" b="21676"/>
          <a:stretch/>
        </p:blipFill>
        <p:spPr>
          <a:xfrm>
            <a:off x="4751128" y="4710586"/>
            <a:ext cx="1748632" cy="16352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52077" t="38868" r="23521" b="21676"/>
          <a:stretch/>
        </p:blipFill>
        <p:spPr>
          <a:xfrm>
            <a:off x="9571898" y="4710586"/>
            <a:ext cx="1748632" cy="163524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78380" t="41122" r="3029" b="22428"/>
          <a:stretch/>
        </p:blipFill>
        <p:spPr>
          <a:xfrm>
            <a:off x="9571898" y="2240965"/>
            <a:ext cx="1748632" cy="163524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52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63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2634" r="23872" b="6229"/>
          <a:stretch/>
        </p:blipFill>
        <p:spPr bwMode="auto">
          <a:xfrm>
            <a:off x="6034944" y="2037773"/>
            <a:ext cx="6019682" cy="4156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1242" y="2037773"/>
            <a:ext cx="569246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deben llenar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campos del formulario en los apartados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“Nueva Cuenta”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“Datos personales”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“Datos laborales”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Sujeto obligado.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a la que pertenece: CT, UT, OIC.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que realiza: responsable de archivo, oficial de datos personales, enlace de transparencia.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olvides consultar el aviso de privacidad.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cuentas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tu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CURP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selecciona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“consultar”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ser dirigido al portal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https://www.gob.mx/curp/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donde podrás obtenerla.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411001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datos específicos se necesitan para registrarse?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651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7623960" y="2690413"/>
            <a:ext cx="815794" cy="15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034944" y="5299482"/>
            <a:ext cx="1074194" cy="316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3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1243" y="2023138"/>
            <a:ext cx="569246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Selecciona el apartado de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“Datos Personales”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llena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campos del formulario.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Después, responde la pregunta de seguridad y da clic en el botón “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buscar”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te aparecerá el resultado. Puedes descargar el documento.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411001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obtener la CURP? ¿Por qué se requiere?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651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5446" r="4016" b="18873"/>
          <a:stretch/>
        </p:blipFill>
        <p:spPr>
          <a:xfrm>
            <a:off x="6034947" y="2023138"/>
            <a:ext cx="5736344" cy="4351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113" t="9370" r="18979" b="7209"/>
          <a:stretch/>
        </p:blipFill>
        <p:spPr>
          <a:xfrm>
            <a:off x="171244" y="3597287"/>
            <a:ext cx="5692460" cy="27648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Conector recto de flecha 17"/>
          <p:cNvCxnSpPr/>
          <p:nvPr/>
        </p:nvCxnSpPr>
        <p:spPr>
          <a:xfrm flipV="1">
            <a:off x="3103094" y="6229928"/>
            <a:ext cx="815794" cy="15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9208394" y="4222393"/>
            <a:ext cx="6282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9913884" y="6266417"/>
            <a:ext cx="815794" cy="15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55" y="2126142"/>
            <a:ext cx="1155759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enviará un correo electrónico a la dirección registrada en el formulario. Debes verificar tu bandeja de entrada o correos no deseados.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436794"/>
            <a:ext cx="12192000" cy="62677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saber que el registro fue exitoso?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8250" t="51607" r="43690" b="24831"/>
          <a:stretch/>
        </p:blipFill>
        <p:spPr bwMode="auto">
          <a:xfrm>
            <a:off x="328835" y="3087868"/>
            <a:ext cx="8369337" cy="17037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42483" y="4965573"/>
            <a:ext cx="72520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Confirmada la cuenta de correo electrónico, presiona la opción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“continuar”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953854" y="4646779"/>
            <a:ext cx="877420" cy="143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8176237" y="3325335"/>
            <a:ext cx="1071166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ómo ver las cabeceras de correo electrónico #WhitePaper « Blo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10388" r="24231" b="12239"/>
          <a:stretch/>
        </p:blipFill>
        <p:spPr bwMode="auto">
          <a:xfrm>
            <a:off x="8965103" y="4623515"/>
            <a:ext cx="3020833" cy="17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ución Estructurada de Problemas (SEP) | Grupo Gahe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44" y="3863662"/>
            <a:ext cx="3965078" cy="26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0661" y="2229172"/>
            <a:ext cx="11557597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durante el registro o una vez realizado éste tienes problemas con tu usuario y contraseña o dudas sobre el mismo, informarlo a la Dirección de Capacitación del INFO, a través del correo electrónico:</a:t>
            </a:r>
          </a:p>
          <a:p>
            <a:pPr algn="just">
              <a:lnSpc>
                <a:spcPct val="107000"/>
              </a:lnSpc>
            </a:pPr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MX" sz="2200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capacitacion@infocdmx.org.mx</a:t>
            </a:r>
            <a:r>
              <a:rPr lang="es-MX" sz="2200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es-MX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Nosotros nos podremos en contacto para atender tu dificultades.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475431"/>
            <a:ext cx="12192000" cy="626772"/>
          </a:xfrm>
        </p:spPr>
        <p:txBody>
          <a:bodyPr>
            <a:normAutofit fontScale="90000"/>
          </a:bodyPr>
          <a:lstStyle/>
          <a:p>
            <a:r>
              <a:rPr lang="es-MX" sz="3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si no recibo correo de confirmación o tengo problemas con el registro? </a:t>
            </a:r>
          </a:p>
        </p:txBody>
      </p:sp>
      <p:pic>
        <p:nvPicPr>
          <p:cNvPr id="1028" name="Picture 4" descr="Archivo:Correo electrónico redireccionado.png - Wikipedia, l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" y="5024569"/>
            <a:ext cx="3868911" cy="13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t="15265" r="1806" b="24073"/>
          <a:stretch/>
        </p:blipFill>
        <p:spPr bwMode="auto">
          <a:xfrm>
            <a:off x="5523859" y="4456567"/>
            <a:ext cx="6327246" cy="191325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109" t="10046" r="611" b="23301"/>
          <a:stretch/>
        </p:blipFill>
        <p:spPr bwMode="auto">
          <a:xfrm>
            <a:off x="5525037" y="2247428"/>
            <a:ext cx="6364705" cy="21024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 fontScale="90000"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Cambié de trabajo o mis datos son erróneos</a:t>
            </a:r>
            <a:b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modificar mis datos en la plataforma?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261799"/>
            <a:ext cx="5245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Si, CAVA INFO te permite modificar datos de perfil.</a:t>
            </a: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ingresar a la plataforma, dirígete a la parte superior derecha de la pantalla. Da clic en tu nombre para que se despliegue un listado de opciones, selecciona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“Perfil”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modificar tus datos, da clic en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“Editar perfil”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7436880" y="4788068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674755" y="2487042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2"/>
          <a:srcRect t="16809" r="13754" b="12853"/>
          <a:stretch/>
        </p:blipFill>
        <p:spPr bwMode="auto">
          <a:xfrm>
            <a:off x="5639432" y="2622297"/>
            <a:ext cx="5727867" cy="306512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/>
          <a:srcRect t="15457" r="31133" b="11129"/>
          <a:stretch/>
        </p:blipFill>
        <p:spPr bwMode="auto">
          <a:xfrm>
            <a:off x="546833" y="2622297"/>
            <a:ext cx="4636235" cy="306512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 fontScale="90000"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Cambié de trabajo o mis datos son erróneos</a:t>
            </a:r>
            <a:b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modificar mis datos en la plataforma?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210283"/>
            <a:ext cx="1171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 tus datos y selecciona el botón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“Actualizar información personal”.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7120378" y="4860507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41309" y="5816767"/>
            <a:ext cx="11718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cambios no afectarán el historial de los cursos que hayas tomado.</a:t>
            </a:r>
          </a:p>
        </p:txBody>
      </p:sp>
    </p:spTree>
    <p:extLst>
      <p:ext uri="{BB962C8B-B14F-4D97-AF65-F5344CB8AC3E}">
        <p14:creationId xmlns:p14="http://schemas.microsoft.com/office/powerpoint/2010/main" val="724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1450005"/>
            <a:ext cx="12192000" cy="626772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Olvidé mi usuario y contraseña ¿es posible recuperarlos?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1309" y="2068614"/>
            <a:ext cx="5245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 la pantalla de ingreso selecciona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“¿</a:t>
            </a: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Olvidó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nombre de usuario o contraseña?”</a:t>
            </a:r>
          </a:p>
          <a:p>
            <a:pPr algn="just"/>
            <a:endParaRPr lang="es-MX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Ingresa tu nombre de usuario o el correo electrónico registrado y presiona el botón de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“Buscar”.</a:t>
            </a: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 INFO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  enviará un correo electrónico para recuperar la cuenta.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l="62542" t="8093" r="15158" b="25842"/>
          <a:stretch/>
        </p:blipFill>
        <p:spPr bwMode="auto">
          <a:xfrm>
            <a:off x="6576970" y="2026572"/>
            <a:ext cx="4263491" cy="22924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3"/>
          <a:srcRect l="9250" t="25847" r="15720" b="27151"/>
          <a:stretch/>
        </p:blipFill>
        <p:spPr bwMode="auto">
          <a:xfrm>
            <a:off x="6157005" y="4356937"/>
            <a:ext cx="5103423" cy="19601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Conector recto de flecha 14"/>
          <p:cNvCxnSpPr/>
          <p:nvPr/>
        </p:nvCxnSpPr>
        <p:spPr>
          <a:xfrm>
            <a:off x="6258017" y="3733299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620112" y="5650105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620112" y="4888105"/>
            <a:ext cx="637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plataforma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2460EBECA45F45858DE489302054B0" ma:contentTypeVersion="12" ma:contentTypeDescription="Crear nuevo documento." ma:contentTypeScope="" ma:versionID="2c67e3a3a54623a548bd53e920745fda">
  <xsd:schema xmlns:xsd="http://www.w3.org/2001/XMLSchema" xmlns:xs="http://www.w3.org/2001/XMLSchema" xmlns:p="http://schemas.microsoft.com/office/2006/metadata/properties" xmlns:ns3="f8494fdb-3ffd-4ea0-960c-68677fcffa8c" xmlns:ns4="93278712-b4f5-4e58-b918-0a9b3d74acd9" targetNamespace="http://schemas.microsoft.com/office/2006/metadata/properties" ma:root="true" ma:fieldsID="e106e7bce3e223d96d28f8ccb7bf8551" ns3:_="" ns4:_="">
    <xsd:import namespace="f8494fdb-3ffd-4ea0-960c-68677fcffa8c"/>
    <xsd:import namespace="93278712-b4f5-4e58-b918-0a9b3d74ac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94fdb-3ffd-4ea0-960c-68677fcffa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8712-b4f5-4e58-b918-0a9b3d74a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7CC9F-17D1-4621-B819-04621EDDDF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F679ED-CC89-46F9-96A1-E5170CCC0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3D2523-56E5-4D46-998F-751939B0C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94fdb-3ffd-4ea0-960c-68677fcffa8c"/>
    <ds:schemaRef ds:uri="93278712-b4f5-4e58-b918-0a9b3d74a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plataforma (1)</Template>
  <TotalTime>4385</TotalTime>
  <Words>997</Words>
  <Application>Microsoft Office PowerPoint</Application>
  <PresentationFormat>Panorámica</PresentationFormat>
  <Paragraphs>97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Presentation plataforma (1)</vt:lpstr>
      <vt:lpstr>Office Theme</vt:lpstr>
      <vt:lpstr>Presentación de PowerPoint</vt:lpstr>
      <vt:lpstr>¿Cuándo inicia CAVA INFO?</vt:lpstr>
      <vt:lpstr>¿Qué datos específicos se necesitan para registrarse?</vt:lpstr>
      <vt:lpstr>¿Cómo obtener la CURP? ¿Por qué se requiere? </vt:lpstr>
      <vt:lpstr>¿Cómo saber que el registro fue exitoso? </vt:lpstr>
      <vt:lpstr>¿Qué hacer si no recibo correo de confirmación o tengo problemas con el registro? </vt:lpstr>
      <vt:lpstr>Cambié de trabajo o mis datos son erróneos ¿Puedo modificar mis datos en la plataforma?</vt:lpstr>
      <vt:lpstr>Cambié de trabajo o mis datos son erróneos ¿Puedo modificar mis datos en la plataforma?</vt:lpstr>
      <vt:lpstr>Olvidé mi usuario y contraseña ¿es posible recuperarlos?</vt:lpstr>
      <vt:lpstr>¿Qué pasa cuando ingreso a CAVA INFO?</vt:lpstr>
      <vt:lpstr>¿Cómo se ven los cursos programados?</vt:lpstr>
      <vt:lpstr>¿Qué pasa si no puedo asistir al curso en el que estoy inscrito?</vt:lpstr>
      <vt:lpstr>¿Qué pasa si no puedo asistir al curso en el que estoy inscrito?</vt:lpstr>
      <vt:lpstr>¿Cuándo puedo hacer mi examen?</vt:lpstr>
      <vt:lpstr>¿Es necesario contestar la Evaluación de Calidad?</vt:lpstr>
      <vt:lpstr>¿Puedo reimprimir mi constancia?</vt:lpstr>
      <vt:lpstr>¿Puedo reimprimir mi constancia?</vt:lpstr>
      <vt:lpstr>¿En qué condiciones inicia CAVA INFO?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Fernández González</dc:creator>
  <cp:lastModifiedBy>Cesar Fernández González</cp:lastModifiedBy>
  <cp:revision>185</cp:revision>
  <dcterms:created xsi:type="dcterms:W3CDTF">2020-06-09T21:32:05Z</dcterms:created>
  <dcterms:modified xsi:type="dcterms:W3CDTF">2020-07-01T01:50:14Z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0x010100D12460EBECA45F45858DE489302054B0</vt:lpwstr>
  </property>
</Properties>
</file>